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6" r:id="rId1"/>
  </p:sldMasterIdLst>
  <p:sldIdLst>
    <p:sldId id="256" r:id="rId2"/>
    <p:sldId id="261" r:id="rId3"/>
    <p:sldId id="262" r:id="rId4"/>
    <p:sldId id="258" r:id="rId5"/>
    <p:sldId id="259" r:id="rId6"/>
    <p:sldId id="264" r:id="rId7"/>
    <p:sldId id="257" r:id="rId8"/>
    <p:sldId id="263" r:id="rId9"/>
    <p:sldId id="260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8" d="100"/>
          <a:sy n="68" d="100"/>
        </p:scale>
        <p:origin x="61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6/29/2020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05949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6/29/2020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60903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6/29/2020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72721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6/29/2020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20335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6/29/2020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930403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6/29/2020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1689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6/29/2020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181737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4635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60386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33591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89452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50807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6/29/2020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82278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6/29/2020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44739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6/29/2020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79173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5530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69170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48A87A34-81AB-432B-8DAE-1953F412C126}" type="datetimeFigureOut">
              <a:rPr lang="en-US" smtClean="0"/>
              <a:pPr/>
              <a:t>6/29/2020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64155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  <p:sldLayoutId id="2147483700" r:id="rId14"/>
    <p:sldLayoutId id="2147483701" r:id="rId15"/>
    <p:sldLayoutId id="2147483702" r:id="rId16"/>
    <p:sldLayoutId id="2147483703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jp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_mNrwpNSv2o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brianchennn/IoTtalk_final_project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22DC16A-D04B-48D4-81F2-777D10427E0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>
                <a:latin typeface="+mj-ea"/>
              </a:rPr>
              <a:t>IOT </a:t>
            </a:r>
            <a:r>
              <a:rPr lang="zh-TW" altLang="en-US" dirty="0">
                <a:latin typeface="+mj-ea"/>
              </a:rPr>
              <a:t>期末專題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47C4C307-54CB-417B-AD6B-4CC0CED4036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TW" altLang="en-US" dirty="0">
                <a:latin typeface="+mj-ea"/>
                <a:ea typeface="+mj-ea"/>
              </a:rPr>
              <a:t>組員</a:t>
            </a:r>
            <a:r>
              <a:rPr lang="en-US" altLang="zh-TW" dirty="0">
                <a:latin typeface="+mj-ea"/>
                <a:ea typeface="+mj-ea"/>
              </a:rPr>
              <a:t>:</a:t>
            </a:r>
            <a:r>
              <a:rPr lang="zh-TW" altLang="en-US" dirty="0">
                <a:latin typeface="+mj-ea"/>
                <a:ea typeface="+mj-ea"/>
              </a:rPr>
              <a:t> 范鑫    陳煜盛    洪珩鈞    蕭博升    劉峻豪</a:t>
            </a:r>
          </a:p>
        </p:txBody>
      </p:sp>
    </p:spTree>
    <p:extLst>
      <p:ext uri="{BB962C8B-B14F-4D97-AF65-F5344CB8AC3E}">
        <p14:creationId xmlns:p14="http://schemas.microsoft.com/office/powerpoint/2010/main" val="9732319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37802C1-0768-436E-B6A1-5F4F7B200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主題</a:t>
            </a:r>
            <a:r>
              <a:rPr lang="en-US" altLang="zh-TW" dirty="0">
                <a:latin typeface="PMingLiU" panose="02020500000000000000" pitchFamily="18" charset="-120"/>
                <a:ea typeface="PMingLiU" panose="02020500000000000000" pitchFamily="18" charset="-120"/>
              </a:rPr>
              <a:t>：</a:t>
            </a:r>
            <a:r>
              <a:rPr lang="zh-TW" altLang="en-US" dirty="0"/>
              <a:t>遠端感應警報器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90A14A7-5B11-42C8-81E5-A5E9FA4608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>
                <a:latin typeface="+mj-ea"/>
                <a:ea typeface="+mj-ea"/>
              </a:rPr>
              <a:t>距離靠近設備太近時會發出警報</a:t>
            </a:r>
            <a:endParaRPr lang="en-US" altLang="zh-TW" dirty="0">
              <a:latin typeface="+mj-ea"/>
              <a:ea typeface="+mj-ea"/>
            </a:endParaRPr>
          </a:p>
          <a:p>
            <a:r>
              <a:rPr lang="zh-TW" altLang="en-US" dirty="0">
                <a:latin typeface="+mj-ea"/>
                <a:ea typeface="+mj-ea"/>
              </a:rPr>
              <a:t>同時遠端燈泡會亮起</a:t>
            </a:r>
            <a:endParaRPr lang="en-US" altLang="zh-TW" dirty="0">
              <a:latin typeface="+mj-ea"/>
              <a:ea typeface="+mj-ea"/>
            </a:endParaRPr>
          </a:p>
          <a:p>
            <a:r>
              <a:rPr lang="zh-TW" altLang="en-US" dirty="0">
                <a:latin typeface="+mj-ea"/>
                <a:ea typeface="+mj-ea"/>
              </a:rPr>
              <a:t>可以設定警報器被觸發時燈泡亮的顏色</a:t>
            </a:r>
            <a:endParaRPr lang="en-US" altLang="zh-TW" dirty="0">
              <a:latin typeface="+mj-ea"/>
              <a:ea typeface="+mj-ea"/>
            </a:endParaRPr>
          </a:p>
          <a:p>
            <a:r>
              <a:rPr lang="zh-TW" altLang="en-US" dirty="0">
                <a:latin typeface="+mj-ea"/>
                <a:ea typeface="+mj-ea"/>
              </a:rPr>
              <a:t>可以從</a:t>
            </a:r>
            <a:r>
              <a:rPr lang="en-US" altLang="zh-TW" dirty="0">
                <a:latin typeface="+mj-ea"/>
                <a:ea typeface="+mj-ea"/>
              </a:rPr>
              <a:t>Dashboard</a:t>
            </a:r>
            <a:r>
              <a:rPr lang="zh-TW" altLang="en-US" dirty="0">
                <a:latin typeface="+mj-ea"/>
                <a:ea typeface="+mj-ea"/>
              </a:rPr>
              <a:t>觀測一段時間內警報器被觸發的情形</a:t>
            </a:r>
          </a:p>
        </p:txBody>
      </p:sp>
    </p:spTree>
    <p:extLst>
      <p:ext uri="{BB962C8B-B14F-4D97-AF65-F5344CB8AC3E}">
        <p14:creationId xmlns:p14="http://schemas.microsoft.com/office/powerpoint/2010/main" val="12117132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21FF241-39DE-411D-91BB-441A5E5E9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</p:spPr>
        <p:txBody>
          <a:bodyPr>
            <a:normAutofit/>
          </a:bodyPr>
          <a:lstStyle/>
          <a:p>
            <a:r>
              <a:rPr lang="zh-TW" altLang="en-US" dirty="0"/>
              <a:t>所需材料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9F2A719-5E12-4840-B45E-0FB98504C0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2556932"/>
            <a:ext cx="4613030" cy="3318936"/>
          </a:xfrm>
        </p:spPr>
        <p:txBody>
          <a:bodyPr>
            <a:normAutofit/>
          </a:bodyPr>
          <a:lstStyle/>
          <a:p>
            <a:pPr lvl="1"/>
            <a:r>
              <a:rPr lang="en-US" altLang="zh-TW" sz="1800" dirty="0" err="1">
                <a:latin typeface="+mj-ea"/>
                <a:ea typeface="+mj-ea"/>
              </a:rPr>
              <a:t>NodeMCU</a:t>
            </a:r>
            <a:r>
              <a:rPr lang="en-US" altLang="zh-TW" sz="1800" dirty="0">
                <a:latin typeface="+mj-ea"/>
                <a:ea typeface="+mj-ea"/>
              </a:rPr>
              <a:t> x1</a:t>
            </a:r>
          </a:p>
          <a:p>
            <a:pPr lvl="1"/>
            <a:r>
              <a:rPr lang="zh-TW" altLang="en-US" sz="1800" dirty="0">
                <a:latin typeface="+mj-ea"/>
                <a:ea typeface="+mj-ea"/>
              </a:rPr>
              <a:t>杜邦線 </a:t>
            </a:r>
            <a:r>
              <a:rPr lang="en-US" altLang="zh-TW" sz="1800" dirty="0">
                <a:latin typeface="+mj-ea"/>
                <a:ea typeface="+mj-ea"/>
              </a:rPr>
              <a:t>x n</a:t>
            </a:r>
          </a:p>
          <a:p>
            <a:pPr lvl="1"/>
            <a:r>
              <a:rPr lang="zh-TW" altLang="en-US" sz="1800" dirty="0">
                <a:latin typeface="+mj-ea"/>
                <a:ea typeface="+mj-ea"/>
              </a:rPr>
              <a:t>蜂鳴器 </a:t>
            </a:r>
            <a:r>
              <a:rPr lang="en-US" altLang="zh-TW" sz="1800" dirty="0">
                <a:latin typeface="+mj-ea"/>
                <a:ea typeface="+mj-ea"/>
              </a:rPr>
              <a:t>x1</a:t>
            </a:r>
          </a:p>
          <a:p>
            <a:pPr lvl="1"/>
            <a:r>
              <a:rPr lang="zh-TW" altLang="en-US" sz="1800" dirty="0">
                <a:latin typeface="+mj-ea"/>
                <a:ea typeface="+mj-ea"/>
              </a:rPr>
              <a:t>麵包版 </a:t>
            </a:r>
            <a:r>
              <a:rPr lang="en-US" altLang="zh-TW" sz="1800" dirty="0">
                <a:latin typeface="+mj-ea"/>
                <a:ea typeface="+mj-ea"/>
              </a:rPr>
              <a:t>x1</a:t>
            </a:r>
          </a:p>
          <a:p>
            <a:pPr lvl="1"/>
            <a:r>
              <a:rPr lang="zh-TW" altLang="en-US" sz="1800" dirty="0">
                <a:latin typeface="+mj-ea"/>
                <a:ea typeface="+mj-ea"/>
              </a:rPr>
              <a:t>超音波感測器 </a:t>
            </a:r>
            <a:r>
              <a:rPr lang="en-US" altLang="zh-TW" sz="1800" dirty="0">
                <a:latin typeface="+mj-ea"/>
                <a:ea typeface="+mj-ea"/>
              </a:rPr>
              <a:t>x1</a:t>
            </a:r>
          </a:p>
          <a:p>
            <a:pPr lvl="1"/>
            <a:r>
              <a:rPr lang="zh-TW" altLang="en-US" sz="1800" dirty="0">
                <a:latin typeface="+mj-ea"/>
                <a:ea typeface="+mj-ea"/>
              </a:rPr>
              <a:t>傳輸線 </a:t>
            </a:r>
            <a:r>
              <a:rPr lang="en-US" altLang="zh-TW" sz="1800" dirty="0">
                <a:latin typeface="+mj-ea"/>
                <a:ea typeface="+mj-ea"/>
              </a:rPr>
              <a:t>x1</a:t>
            </a:r>
            <a:endParaRPr lang="zh-TW" altLang="en-US" sz="1800" dirty="0">
              <a:latin typeface="+mj-ea"/>
              <a:ea typeface="+mj-ea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28A24E2-3FD7-4918-8CB7-3BFBA9FB2C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776" r="5201" b="6"/>
          <a:stretch/>
        </p:blipFill>
        <p:spPr>
          <a:xfrm>
            <a:off x="6277258" y="2638424"/>
            <a:ext cx="1845309" cy="3236205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E5C31E14-30F4-4244-BFB7-428E809CA54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339" r="183" b="6"/>
          <a:stretch/>
        </p:blipFill>
        <p:spPr>
          <a:xfrm>
            <a:off x="8198297" y="2638424"/>
            <a:ext cx="2689201" cy="1618102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8BF012B6-BA3C-4501-819C-762436C7F6D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202" r="-5" b="24220"/>
          <a:stretch/>
        </p:blipFill>
        <p:spPr>
          <a:xfrm rot="16200000">
            <a:off x="8079889" y="4458578"/>
            <a:ext cx="1535698" cy="129888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CCBA4D6C-F0B7-48ED-B8A7-185B5B96371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6509" r="25913" b="-5"/>
          <a:stretch/>
        </p:blipFill>
        <p:spPr>
          <a:xfrm>
            <a:off x="9588617" y="4340169"/>
            <a:ext cx="1298881" cy="1535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3682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7E61F402-3445-458A-9A2B-D28FD28839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A673C096-95AE-4644-B76C-1DF1B667D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77A91835-418B-4867-87D7-1376A57F3F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65B511A1-E0EC-49FE-8068-9DA29CD00E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4A61BC5F-ADA4-4DBA-9C6B-E17E0B82EC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1CE6F7D2-ACED-47D2-BEFD-FB26F75374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49F44232-AAC8-47B1-8558-0CD51528F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3660056" cy="1325373"/>
          </a:xfrm>
        </p:spPr>
        <p:txBody>
          <a:bodyPr anchor="b">
            <a:normAutofit/>
          </a:bodyPr>
          <a:lstStyle/>
          <a:p>
            <a:r>
              <a:rPr lang="zh-TW" altLang="en-US" sz="2800" dirty="0">
                <a:solidFill>
                  <a:srgbClr val="262626"/>
                </a:solidFill>
              </a:rPr>
              <a:t>整體架構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2BE880E9-2B86-4CDB-B5B7-308745CDD1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95401" y="2400639"/>
            <a:ext cx="366005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A27F052D-DF5A-4C27-99B9-94A85CF813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8877" y="982131"/>
            <a:ext cx="4649047" cy="4893735"/>
          </a:xfrm>
          <a:prstGeom prst="rect">
            <a:avLst/>
          </a:prstGeom>
          <a:ln w="57150" cmpd="thickThin">
            <a:solidFill>
              <a:srgbClr val="7F7F7F"/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8492839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4A2AAA7B-DD5A-486B-B28F-F195883153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DB99B21-A649-42D2-BB86-486C2E73A0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4A631EEB-EF96-4032-8B47-62220C1316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0B37569-6E3D-4B34-AD3E-0FC79D7CB9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A3A0A741-DE46-43B7-A732-2C6D71E7B1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3FB4AD13-112F-436E-9596-F7557110C0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AC8EB704-5477-4479-BFB9-ABE84C835F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0101" y="982132"/>
            <a:ext cx="6354633" cy="1303867"/>
          </a:xfrm>
        </p:spPr>
        <p:txBody>
          <a:bodyPr>
            <a:normAutofit/>
          </a:bodyPr>
          <a:lstStyle/>
          <a:p>
            <a:r>
              <a:rPr lang="zh-TW" altLang="en-US" dirty="0"/>
              <a:t>成果相關截圖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96D98D9-A8AD-432E-BD4E-FF8001244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77057" y="2400639"/>
            <a:ext cx="576072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5BF55158-3294-40C2-880A-21327BD088F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-3" b="2952"/>
          <a:stretch/>
        </p:blipFill>
        <p:spPr>
          <a:xfrm>
            <a:off x="1142111" y="2515279"/>
            <a:ext cx="4649089" cy="3383801"/>
          </a:xfrm>
          <a:prstGeom prst="rect">
            <a:avLst/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EC671111-C0B9-4B7E-A823-C6105E2911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19191" y="2451013"/>
            <a:ext cx="4430698" cy="3517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0456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0837993-CF68-4B71-B30D-9FF2DBDC6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BC1EB0E-C682-4477-94FF-E3696ACD5A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FA120B5-D483-4179-B163-E5D72313C9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9A685BA-AB04-4A20-A6D5-BA403BAA7B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C2823476-35C9-4E21-A7A8-8EE69CF2EE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06AA5951-06F3-4E0D-9B67-2FDEAA46E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pic>
        <p:nvPicPr>
          <p:cNvPr id="4" name="內容版面配置區 4">
            <a:extLst>
              <a:ext uri="{FF2B5EF4-FFF2-40B4-BE49-F238E27FC236}">
                <a16:creationId xmlns:a16="http://schemas.microsoft.com/office/drawing/2014/main" id="{39E7642D-A2C4-428F-A67F-F4C9071CEB2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068" r="6" b="5506"/>
          <a:stretch/>
        </p:blipFill>
        <p:spPr>
          <a:xfrm>
            <a:off x="2493913" y="810714"/>
            <a:ext cx="7204173" cy="5236571"/>
          </a:xfrm>
          <a:prstGeom prst="rect">
            <a:avLst/>
          </a:prstGeom>
          <a:ln w="57150" cmpd="thickThin">
            <a:solidFill>
              <a:srgbClr val="7F7F7F"/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18662359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BA339CA-C052-4859-AB54-163B156CE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+mj-ea"/>
              </a:rPr>
              <a:t>Demo </a:t>
            </a:r>
            <a:r>
              <a:rPr lang="zh-TW" altLang="en-US" dirty="0">
                <a:latin typeface="+mj-ea"/>
              </a:rPr>
              <a:t>影片</a:t>
            </a:r>
          </a:p>
        </p:txBody>
      </p:sp>
      <p:pic>
        <p:nvPicPr>
          <p:cNvPr id="4" name="線上媒體 3" title="物聯網期末分組專題">
            <a:hlinkClick r:id="" action="ppaction://media"/>
            <a:extLst>
              <a:ext uri="{FF2B5EF4-FFF2-40B4-BE49-F238E27FC236}">
                <a16:creationId xmlns:a16="http://schemas.microsoft.com/office/drawing/2014/main" id="{15E005C9-5305-43C6-BCB8-AFA2AFD746F9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932906" y="2496568"/>
            <a:ext cx="6326187" cy="3558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6123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BDE0EA9-43E2-4E1E-A5BC-27964AF4C9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相關原始碼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EDC1876-3F46-4041-A185-FC30980457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hlinkClick r:id="rId2"/>
              </a:rPr>
              <a:t>https://github.com/brianchennn/IoTtalk_final_project</a:t>
            </a:r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537827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11E7B93-72B3-4332-9A13-C1F4BF5D2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Lucida Handwriting" panose="03010101010101010101" pitchFamily="66" charset="0"/>
              </a:rPr>
              <a:t>THE END</a:t>
            </a:r>
            <a:endParaRPr lang="zh-TW" altLang="en-US" dirty="0">
              <a:latin typeface="Lucida Handwriting" panose="03010101010101010101" pitchFamily="66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D92215C-D6F3-45CB-BA09-0A132FC155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545850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有機">
  <a:themeElements>
    <a:clrScheme name="有機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有機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有機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106</Words>
  <Application>Microsoft Office PowerPoint</Application>
  <PresentationFormat>寬螢幕</PresentationFormat>
  <Paragraphs>20</Paragraphs>
  <Slides>9</Slides>
  <Notes>0</Notes>
  <HiddenSlides>0</HiddenSlides>
  <MMClips>1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9</vt:i4>
      </vt:variant>
    </vt:vector>
  </HeadingPairs>
  <TitlesOfParts>
    <vt:vector size="16" baseType="lpstr">
      <vt:lpstr>微軟正黑體</vt:lpstr>
      <vt:lpstr>PMingLiU</vt:lpstr>
      <vt:lpstr>PMingLiU</vt:lpstr>
      <vt:lpstr>Arial</vt:lpstr>
      <vt:lpstr>Garamond</vt:lpstr>
      <vt:lpstr>Lucida Handwriting</vt:lpstr>
      <vt:lpstr>有機</vt:lpstr>
      <vt:lpstr>IOT 期末專題</vt:lpstr>
      <vt:lpstr>主題：遠端感應警報器</vt:lpstr>
      <vt:lpstr>所需材料</vt:lpstr>
      <vt:lpstr>整體架構</vt:lpstr>
      <vt:lpstr>成果相關截圖</vt:lpstr>
      <vt:lpstr>PowerPoint 簡報</vt:lpstr>
      <vt:lpstr>Demo 影片</vt:lpstr>
      <vt:lpstr>相關原始碼</vt:lpstr>
      <vt:lpstr>THE 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IOT 期末專題</dc:title>
  <dc:creator>chunhh1012@gmail.com</dc:creator>
  <cp:lastModifiedBy>chunhh1012@gmail.com</cp:lastModifiedBy>
  <cp:revision>4</cp:revision>
  <dcterms:created xsi:type="dcterms:W3CDTF">2020-06-29T15:40:06Z</dcterms:created>
  <dcterms:modified xsi:type="dcterms:W3CDTF">2020-06-29T15:45:22Z</dcterms:modified>
</cp:coreProperties>
</file>